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8" r:id="rId3"/>
    <p:sldId id="281" r:id="rId4"/>
    <p:sldId id="282" r:id="rId5"/>
    <p:sldId id="283" r:id="rId6"/>
    <p:sldId id="284" r:id="rId7"/>
    <p:sldId id="286" r:id="rId8"/>
    <p:sldId id="290" r:id="rId9"/>
    <p:sldId id="289" r:id="rId10"/>
    <p:sldId id="291" r:id="rId11"/>
    <p:sldId id="29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  <p:cmAuthor id="1" name="Tara Graham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CE8"/>
    <a:srgbClr val="1FC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37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4C9F0-8989-1A42-B94B-AEA599B31D25}" type="datetime1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2F2B0-2AE7-F748-A8EA-55D9A29FB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5440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05AC3-24F5-444B-AFCF-512D08F346ED}" type="datetime1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0262A-848A-A148-A31C-3B91A6B8F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47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70262A-848A-A148-A31C-3B91A6B8F5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8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C40-7219-4440-8A63-B499396A990A}" type="datetime1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7C68-4159-433D-9A33-31AF52DF54F0}" type="datetime1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0FCA-7D65-478E-A54E-BF0904EBA4D5}" type="datetime1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F77-30D4-4DC7-B1B6-B59BFB4E3A08}" type="datetime1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80A9-751B-438B-83D6-1ED0168DE104}" type="datetime1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841E-4206-40DA-9766-B229B0C858BB}" type="datetime1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382B-C809-4A26-A71E-6A18BFE06B25}" type="datetime1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9D4A-0BD2-4C09-8173-CD1A4A1EC184}" type="datetime1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0D36-D19F-4D59-9F64-162D7E08E53A}" type="datetime1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F18E-D2DD-4C83-A132-715FA219A8FA}" type="datetime1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69E-B1A1-4B72-B36E-F175990EA691}" type="datetime1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A8BD-6496-454E-B240-B270AA32F9F0}" type="datetime1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398-9E8F-4EBE-A4A8-7AF3EE2D3861}" type="datetime1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14B9-5D34-4E63-B66B-C2DB9EC983A8}" type="datetime1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DA52-4F12-4222-8908-BE484407171A}" type="datetime1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452D-0E22-4941-804C-B7BD7A79B052}" type="datetime1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0E32EE6-EC67-44AB-92A8-2C40EBA73F1C}" type="datetime1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IAEB: Boylan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98FD822-3CA4-1543-8ED7-27D88E5A23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446" y="449005"/>
            <a:ext cx="8516331" cy="108813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Module 2:  Writing a Proposal Report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53331" y="5701585"/>
            <a:ext cx="2928727" cy="484632"/>
          </a:xfrm>
        </p:spPr>
        <p:txBody>
          <a:bodyPr>
            <a:norm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(clickbd.com)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864051" y="2653979"/>
            <a:ext cx="2928727" cy="2735850"/>
            <a:chOff x="5864051" y="2523261"/>
            <a:chExt cx="2928727" cy="2735850"/>
          </a:xfrm>
        </p:grpSpPr>
        <p:sp>
          <p:nvSpPr>
            <p:cNvPr id="7" name="Subtitle 4"/>
            <p:cNvSpPr txBox="1">
              <a:spLocks/>
            </p:cNvSpPr>
            <p:nvPr/>
          </p:nvSpPr>
          <p:spPr>
            <a:xfrm>
              <a:off x="5864051" y="2523261"/>
              <a:ext cx="2928727" cy="273585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bg1">
                    <a:lumMod val="65000"/>
                  </a:schemeClr>
                </a:buClr>
                <a:buSzPct val="90000"/>
                <a:buFont typeface="Wingdings" pitchFamily="2" charset="2"/>
                <a:buNone/>
                <a:defRPr sz="1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ts val="600"/>
                </a:spcBef>
                <a:buClr>
                  <a:schemeClr val="tx1">
                    <a:lumMod val="75000"/>
                    <a:lumOff val="25000"/>
                  </a:schemeClr>
                </a:buClr>
                <a:buSzPct val="90000"/>
                <a:buFont typeface="Wingdings" pitchFamily="2" charset="2"/>
                <a:buNone/>
                <a:defRPr sz="2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ts val="600"/>
                </a:spcBef>
                <a:buClr>
                  <a:schemeClr val="bg1">
                    <a:lumMod val="65000"/>
                  </a:schemeClr>
                </a:buClr>
                <a:buSzPct val="90000"/>
                <a:buFont typeface="Wingdings" pitchFamily="2" charset="2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ts val="600"/>
                </a:spcBef>
                <a:buClr>
                  <a:schemeClr val="tx1">
                    <a:lumMod val="75000"/>
                    <a:lumOff val="25000"/>
                  </a:schemeClr>
                </a:buClr>
                <a:buSzPct val="90000"/>
                <a:buFont typeface="Wingdings" pitchFamily="2" charset="2"/>
                <a:buNone/>
                <a:defRPr sz="1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ts val="600"/>
                </a:spcBef>
                <a:buClr>
                  <a:schemeClr val="bg1">
                    <a:lumMod val="65000"/>
                  </a:schemeClr>
                </a:buClr>
                <a:buSzPct val="90000"/>
                <a:buFont typeface="Wingdings" pitchFamily="2" charset="2"/>
                <a:buNone/>
                <a:defRPr sz="1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ts val="600"/>
                </a:spcBef>
                <a:buClr>
                  <a:schemeClr val="tx1">
                    <a:lumMod val="75000"/>
                    <a:lumOff val="25000"/>
                  </a:schemeClr>
                </a:buClr>
                <a:buSzPct val="90000"/>
                <a:buFont typeface="Wingdings" pitchFamily="2" charset="2"/>
                <a:buNone/>
                <a:defRPr lang="en-US" sz="1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ts val="600"/>
                </a:spcBef>
                <a:buClr>
                  <a:schemeClr val="bg1">
                    <a:lumMod val="65000"/>
                  </a:schemeClr>
                </a:buClr>
                <a:buSzPct val="90000"/>
                <a:buFont typeface="Wingdings" pitchFamily="2" charset="2"/>
                <a:buNone/>
                <a:defRPr lang="en-US" sz="1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ts val="600"/>
                </a:spcBef>
                <a:buClr>
                  <a:schemeClr val="tx1">
                    <a:lumMod val="75000"/>
                    <a:lumOff val="25000"/>
                  </a:schemeClr>
                </a:buClr>
                <a:buSzPct val="90000"/>
                <a:buFont typeface="Wingdings" pitchFamily="2" charset="2"/>
                <a:buNone/>
                <a:defRPr lang="en-US" sz="1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ts val="600"/>
                </a:spcBef>
                <a:buClr>
                  <a:schemeClr val="bg1">
                    <a:lumMod val="65000"/>
                  </a:schemeClr>
                </a:buClr>
                <a:buSzPct val="90000"/>
                <a:buFont typeface="Wingdings" pitchFamily="2" charset="2"/>
                <a:buNone/>
                <a:defRPr lang="en-US" sz="1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Introduction to Academic English </a:t>
              </a:r>
            </a:p>
            <a:p>
              <a:pPr algn="ctr"/>
              <a:r>
                <a:rPr lang="en-US" sz="2400" b="1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for</a:t>
              </a: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Business and Economics Students</a:t>
              </a:r>
            </a:p>
            <a:p>
              <a:pPr algn="ctr"/>
              <a:endParaRPr lang="en-US" sz="2400" b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Week 7, Lesson 2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864051" y="4634142"/>
              <a:ext cx="292872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2" descr="Image result for writing a business rep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33" y="2300671"/>
            <a:ext cx="4759186" cy="330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28326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4163" y="1867712"/>
            <a:ext cx="8574087" cy="34982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report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essay so you must: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a title to the report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section number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title for each part of the report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good English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 a colour copy of the graphs and a clean copy of the survey to your report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8F2-4B07-4737-9CAC-93409E4C191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IAEB: Boylan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98" y="5553486"/>
            <a:ext cx="85740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bullet lists help to make the information clearer.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16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Practice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IAEB: Boylan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8F2-4B07-4737-9CAC-93409E4C191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698" y="3011669"/>
            <a:ext cx="8559039" cy="154478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use the Iowa General Hospital practice pack to write a report.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6" descr="Image result for practice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287" y="3784060"/>
            <a:ext cx="2458482" cy="256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36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lesson you will: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021345"/>
            <a:ext cx="8574087" cy="39925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different sections of the Proposal Report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information using a source pack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and write a Proposal Report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different styles of survey questions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IAEB: Boylan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D822-3CA4-1543-8ED7-27D88E5A2303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234" y="3794363"/>
            <a:ext cx="2421225" cy="25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37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Georgia" pitchFamily="18" charset="0"/>
              </a:rPr>
              <a:t>Proposal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4164" y="2133600"/>
            <a:ext cx="8574086" cy="399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proposal report: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detailed and accurate information about a problem to a manager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information about how research was carried out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explains what the survey discovered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evidence to make proposals (recommendations) to a manager</a:t>
            </a: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8F2-4B07-4737-9CAC-93409E4C191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IAEB: Boylan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996" y="5606395"/>
            <a:ext cx="1870773" cy="105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81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1 -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4163" y="1670816"/>
            <a:ext cx="8402637" cy="4366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introduction you need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who you are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(professionally)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the aim of the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short background to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the focus question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the sequence of the report</a:t>
            </a:r>
          </a:p>
        </p:txBody>
      </p:sp>
      <p:sp>
        <p:nvSpPr>
          <p:cNvPr id="1026" name="AutoShape 2" descr="data:image/jpeg;base64,/9j/4AAQSkZJRgABAQAAAQABAAD/2wCEAAkGBhQSERUUEhQVFRUWFBUaFhgXFhkYFRwYFxQXFxccGBUXHyceGBokGRUUHy8gIycpLCwsFR8xNTAqNSYrLCkBCQoKDgwOGg8PGikkHyQsKiwpLCwtLCwsLCk0LCosLCksLCwwLCwsLCwsLCksKSwsLCwpLCwsLCwsLCwsLCwsLP/AABEIAKkBKgMBIgACEQEDEQH/xAAcAAABBAMBAAAAAAAAAAAAAAAFAgMEBgABBwj/xABLEAABAgMEBQcGCwYGAgMAAAABAhEAAyEEBRIxBiJBUWETMnGBkaHRUlSTscHwBxQVFiNCU3KCktIzYqKy4fEXJCVDc3Sz4kRjo//EABoBAAIDAQEAAAAAAAAAAAAAAAECAAMEBQb/xAAxEQACAQIEAwcEAgMBAQAAAAAAAQIDERIhMVEEE0EUFSJSYaHBBXGBkUJi0eHwsTL/2gAMAwEAAhEDEQA/AOIxsRjRkAhjxvEd57YxoyIQUJh3ntMbE5XlK7TCYxohBwWhflK/MfGN/Gl+Wv8AMfGG2jbRCWH0XlNFBNmDomKHthYvef8AbTfSL8YitG2iXBZEsX1aPt53pV+MKF+2nzif6Vf6ohtGNEuyYVsThpBafOJ/ppn6o2NIrV5zaPTTP1RElWdSuaknoBPqiXLuKcrKWrrYeuA526kUE+hv5x2rzm0enmfqjfzltXnVo9PM/VD6NFpx2JH4vCH06GzjtT/EfZC81bjcn0ISdJ7WMrVafTzP1Q587Lb53afTzP1QLKYfsVjM2YlCc1Fh2Ps6IfEJgWxN+dtt87tPp5n6o387rb53afTzP1RLOhc7enrCh7IYXopOHkH8XiITnR3H5P8AUQNMbd55afTzP1Rv5527zy0+nmeMMTrinJzlq6tb1RCXKIoQR00hlO+jFdNLVBX562/zy0+mmeMZ89rf57afTL8YEYY1hg4mLgjsgx897f57afTL8YV8/Lw89tHpVQEaNNEuyYI7IOfP28PPbR6RUZ8/bw89tHpDANo1BxMmCOyDvz+vDz20ekMZ8/rw89tHpDAJoxomJk5cdkHx8IN4+eT/AM8b/wARLx88n/m/pFeaMaJdk5cNkWH/ABGvHzyd+YeEKHwk3l55N7U+EVxo00HEycuGy/RZf8S7y88m/wAP6Yz/ABNvLzyb/D+mK00aiYnuDlQ2X6LMfhOvLzyZ2I/THpiwHFKlk1JQkk8SkPHkAx6+u39jL/40fyiLqTbuc/jYxjhstzyERWMaFLFT0mNARnOoaaNtG2jbRCGmjGhTRjRCGmjbQ9Z7KpZwoSVHh70iz3NoIuYXW+8hOVM3V4QkpqOoyi3oVREsksA53DOCll0anL+rhH71D2Zx1C79C5UjDiAIKUrGAsFopiaYqpUMiCzGCq59nlgJkgCY6gNVQ5RCnZ1HmrGWeYjLPifKXxo7nPLB8HK1FAViJWQEuyAX3FVT1RZEfB5Ks6kCdhTjIGIJxM9A5mEMHYPlWLVaZtotoQBIVqs811A4hzVAKYCoBjVp0btC0qXMKAmoKQXIL4SMgHer8OiKJVZsfDFAWTcslEwy1+S6DiOEkZhkgb098bss6zpC0qQhKknMgZFIUKl9rh+AglZtGEmWkrUtQUplZU+qrftbshHyIgT8Bl4gQQHdwUs23WoTsilt9QNrcGG+UIlFCgcWthZOb1TrAcQOqEzL/pLlAKxCYguHwtiCs+g8YsUi5pZUpJlpejapdmDByHzB3RFl3fhkkkawWA7VopIIft2nPohMthcUTj95aOz+WmtKWQJkxi1GxloJ6HXJNRakrXLUkIRNUCRtEpTd5g5eWjl4LtE5SJq0I5aZgBnLGqVnCyUuwboifopctrlTpvxpa1I5LCkmYpaHVNQks5oWfYM46E6jwPNaFCcbkn5YSpCGxAS0pxZvsTSgf6xiZNvlEyYkuRLRVRIzJIAHHb2wXNzvPUCAUBIJFAKgNmf3t5yjarsSAsmWkpTh+q2xzVIY849kc/8ABdiiCZsyzzZoCUpCEgYlBOFypzs4AM288IhTrmkTUTJnNlpOoFMsqqwooB3MGbsuJE2StcxFSRgSCwCipkbXLAv0DZD8/RUculKMQwIBLl0pzw6rB2Gt2RZdrQdNaXKnN+DlXJKmqTKKQkrY4klI3YqjN2D7RFWtWg6wMRQuWDzSQ8s9CizZ7zHXpmjVpbk+UTNQkhWGiSVZpSVEOQKFn2phVvvSaoCUuXySEDXKdah1SQkHOrAvQE76WKtOOoMMZHn21XYtFSDhcjEAcNKGu+IhRHf59hsk1LSkBCfKcJDVDYTRcxSqkDJwM3aqX78GqCppbYqfs9ij9UoyKhkQkxphxKeojo7HKSmNNBu9dGJ0h3TiSM1JBp94ZpgQUxqUk80UtNajTRjQvDGmggEtGQpo00QgloxoU0aaIQS0Y0KjTQSCDHr6wfspf3E/yiPIZEevbH+zR9xPqEX0epzeP0j+fg8j2hOur7yvWYQExItaPpF/fV/MYQERVY6NxvDG8MOiXChLg4WC4zhg9cmiypwClHVOxJBPWck+uBAlRJsVrmSi8tRS+bZH7yTRXWIWUJWyGUlfMvdlRZ5AKEhyNgG37pqo8VUg3JnT1JSkFDYnCyCCnYMKW1RvoXplsqN26aBxy8uvlor2oUafhI6Iud0Xgie5lLCmYjYtmrQsWBcVEcqtCpHNo205RehOsejyZhAnLK2diOaVUAJ3ijOIuF1XdKA1ZaEzEmtHUpgxSoqd6eoRVflEJSSQxD1oN5yNFFhlBD40SdUrW7AJSDiyo+1qFjwzjPCVnoWzjlqH0WmVI1gockWYPzcR5vDWqPxDNUNWi9EhZwpKkkOahsWFnfZq+qGbrudczFiAk6tRhxLLk7chVL/WyEFJejsoYSpJmKehmazCtSnm7tm6NcIVGtkZJSh9yqLtqmKESysLKjqOtjkwCQaEMX3hUPC6rbNZYl4FhQKVKwgO9cSSXZuEXyWEoASlJAAowp7+MblzXGRzO7eeMXR4aK1ZVKdykp0OtqlYlTpSXzAcjsCR64lI+D9ZCQu1LYFyEgsSSS5xKLmrORFrmzSCnVOfDyTx4Q2q0qfmnLhx4xZgproVlPvXR8MsmbOBxE6qg1FOwGEsNmcLsGi6ZyFoMyaArMkgnVUCGcBi+fQMom3hapxfCFgOrLgTtETrsmzAE4wSdbM1yB2xlio4ipLMGK0CVRrSsttUkqJ3OcdWyG4QyrQ20hBQmelSVEFQIZRDuRiIJHbFtlTlEl0ntEKRMOEauwbRwjVy4PoXFMN3WyU30QUlNQEkEPVsi7VIy2w5ZbwXKx40pxrqcRKS5zABYYfqjgmLiFl8tm8Qi0ScQ5oPAsQRurFb4daxY6luVtN7FKEoCTjVQq2ChJUVbPYOgRLuwSgDhUDtWrIqO5jXCKU3ACH59wyzWU8sl+YzPQsUlw1MuEB7VYpqSysCg4qDhWBRyQMxtNYonGcM3mWxlF5aD9+XXJmpOKWlzzSBhNTmWZ4r1su1cshcid+EpeXuYcWfKo3wSl3sClOFllyAS5BYmoaiSWzV3QFvrSSVJJM+YxZWqnXW+IYRhHNJSdrCmcZXinLJZmpWiswZbp+FRE1K1OeeEhszQBLnJtpir6Q6KyFIM0KEg71aqSeKd/3a8IdvP4QFzVhEiXgSSAVLZSyCfJ5qf4opVqmzJqsUxSlq3qJJ78hwjo0OGqrN5GWrVg9AeqXXfxGXfCcETvihhKrNHR5MjLjRCwxrDEvkIz4vA5cg4kQymEtEpUqGiiK2rBuMtGmh0phJTChENHruy8xP3U+qPI7R64s/MT90eqNFHqczj/4/n4PL9ru88rMp/uL/AJjCBd53R3iRc9klTJUlVlRNM0KUVkOp8AWcyKOo0cABoi2z4P7MmzFbLTMCMTFSaEJUopMtnHNIz9ojqRpUla98wdol0OKpu47odTdZ3R2Ofovd8tMskTyZgSUB0kl8OrRNCyu6JydErBy3JtMCkMVAqopKikUVuBVsrqmHwUl0f6EdeT2OLyrkUchCV3MRsjv933VKsqlrs8tVUYhzi4ZWoklLgkgHfTLKGbTo5ZlzFY5G0ErxFIWVlTsBQB2oPKGW1cVJ/wAXb/uhObPc4H8lHdD8yxFKZZDhQxVFCNc5EZR2ifoxIAQUWdzywpiUccs57cgVpFPJzrAjTa6pCEply7OUqBcKGIgpI1sy/OLfhimrTpSWXx/k00K0nKzKbdOkFoI5OY0xKtV1DXTiDOFDPPa8dD0KsyQFzAhacSUupSVDEUkiiy4XUnIwK0ZsCESVqCfpClYU4YoBoMIOeIYtbZlR62m75eKbNTkhExPJsc0pSEoSzcwACv7x2mnFjRp1FN6W9zrcWnSjFJ3uGbPOUi0FJ1gZJO7mzWbhz4MJWGBfMxUlTlIWykoKlAgqq+w7CwyHZFjsswGWCABXq5zRXCVnYzdCdDaFitRmdsLxCNJArlnF4RuesatRnv4GGVzADmMht6YkzGp0iGEW2UonCtJIGwiK5oBVrzs4Usl8lKy4EwbsRATLD7/5T4QEvi3oTMWMJUyi5Cht4Z7e6LDJtSEy5RJAAbqdCjVoxU143cBLlKAOe6FSpgwg8BGrLbEzASgu3Aj1iHJag0b0vUJoKr1RkyYADCVzgFdW47xDM+1pYivYd0RzSIMz7wAXTKoJY7G8YE3oyAsA78WbsQKDuJ6okWuYpZLEpAdmBd2BiLKlBQCppKlGms5eo4dHZGZNSl4hZJ4bo5NftstEppaTySSkFkGtR9oKt0GK9KsBVLO/lB3pV4d8dVvu7eWlFAwvjBRiHMSEsUpYZE9WqKOTEPRe6Piy1cpgWlSSCMLmqSKPlnnueOvTXDxeTKpOq1oUGy6PrCkKKThxpDtR3FHiPLumuUdhnXpJ5JMlUsqCMISHYOnJTjLNVKu+cQWsg/8Ai/8A7K8I6MalJZ2/8/yY2q1irz9AP8om0JNMAKwpgXK8IwAZpyqW2wGtWiWGyfGcQYzMASxfmlTk5NlF2vXSkqlchLlhCAG5xWaKcB1bHAzgLbb1KwUqdQJB5zDEAA7AbgzxO1U1lK2vsCNKoUaTYMRaLdbfg0my5CVkFS1B8CEqUyWJdSwMIPCvVD9mvFORs8t97zH2Zspj1ARY7HpwrkyBKxKYgPNWzEEc1TigakDtFL+NvUeUKhxy22PCYHKlRaL2u6ZiqnPiPGDWgd5ybEJ0yfIRNm6olYsJKCAvIKrU4XKa0jm8ZOCleJspKVvEUmx6OWidWVImzBvTLUR2gNEpWglsHOkKT95SE9xU8dNtfwoWhlNKl6xOEEk4QzMGIeoJfjASVpbOP7VCZoJH7pG8BvbvjkOvJvKxqsupTvmPaKcwUq6hn1O8elJQ1R0D1RS7skyp0sTEpAfYRUHaDF1EdDhJSlfF6HJ+oW8NvX4Oeyr8tcsrkoUhWFSgkkJKwl8nO4ECr04CK/ed7W2XrLM0JBFSpwCGCa76CsVy8dI58m1zsKyPpZgDgEDXOxoSvSu0TkGTMUkuRmAAWIIy6IvXFVIu+Ro5EJJIPztLLRNAxzVqAII1mYgMDTaBtjcm8lqIJUolNA5JYbhugHd0pS8SQCVpHNcb95Ip0P42e67oUwxIYkl6jKjbensgPjZJZMpq0FHoFLPfs9LqMyZWpOJVW6IZXfIyNHr2ZbIs6tH5abMFkjFu8Iql6WDCoDAqpLdrBmd3ilcZK+ZXTktLE2yWx2bZkwNIJhJUHLnPuHGB9zykgjVIzBrxjoVhscoycqtDSqY1mzVFtPKxQzawksX7IK3LPeYnnAPUs1H2REvRKUzBqg125Z7eyJMm+EpKUqWcIw6omKYMN2Q8TGGdos1Rm5RzLgq50Eu7t4bYXKsqQhgxAND1jbACVpIlJOskg03s4GZHX2RqZfyDKZMwBQKSGfYsHI1NHOfVCY4PoM4uyLJakMUtTWr0ZxKQznp9givp0lkimIqz/wBs9xaohibpMjXByqAQg1o3kw3NUXcGFlknT0jDUVKW41GUA7oQlE9Wt9RbupwGUhujbFdtV5oMyUoFZCF4jqNTCoeTXMdsMWG/FJKsXKMozHZKTzjq87Y0K6uLNoaULE3SaY85aRVJKCSkvmBupsHbFnm4TZUAkcxL1b/bPZHPxeBKwVomKGFCVOQKJThPNPXBw6TfQ4AJzhLJohsiBVwd2cKqlr5C4GWK5LTLQlQBpicflDmvEGCUu0pwu/ldxIijXDfBQJomiaysIQxBYAV+sGrBBelDAhKJn1mJUNqiajFTOHVVxRFFhy+FgoqW7hmGrErGliBFLtt7zJshSCF41DMqGDnA5dR7YclX3NAAwCgAcqJNA31gYXGr3JgZapHOIUHrTsGffDV6YAkJDAnI9PQC8Vpd6zCQQgA0fXJGQBYNwfrhEy2TiGyz+sczTdA5uVrDqm7DNotExiEzEjDm6dj7il4FTb0UEutbstaXCdg/DvG2Js6zqU6lFI2qJ4ZmsNC7kTQUoUhW0thV0HPbAiPgV7sjIvwkABZr+51eTv8AVDKL9xrw8pmFuCijBJPk7CBEo6JLzxAbaCtK5w0NByS+MB3PN313xZiikJyyHZbRLWyEVKiA2Cu3IlNNsNy5cpSwkKGsQk6pyYgsSKGLXd+j5lqBThYEFgltjGvGC/xICuBFOA8IRzTXW5MDRzsSJTFiHIzIOfZC7JMQjHroIwEklOWskA16THWRcMnyR2DwgPbbqSQtOFIcKS7B6uN0PNSjqKkc9tdulFIKxINDhKkMC1CxcPUQxJuqQtRUoy04koJQFYQCUg0L0eD834OXDcqfyv3wk/B+QGE7YK4a0Db4rnKPS4VEHztGpUySlUsAKoHBJBpt2gs+ULs2h+uz0ALPmTkCd1XHVFhue5eQSpJIW6nBZm1QG2+5izWC5pakBRcEu7HieELTjieRJLIGaP6OiTLwjE5LqyZ2ApwpBOA/xuYheopmJFajs6u+C8dXhLWdjkcerNfn4POelMr/ADU8H7WY3RiMBJM7CoE5pyqxEWvSazPaZyVkB5swoV+I6p3cIrFssigWIIIjKp+JxZ21TxQUo7Flua81pmIUkgrBBQWDkFgydhzYpLu/Ze0pMsJx0xJBFQ3HKOL2e1KQQxIYuOB3jdFwsd8ItCQmdMUTlhcvk4KaGu2nRlmlSLEaxqx1L5cQUAKNAGrQdTwDtVpkku6e0RRZ96S1WTk0KIUlT4F86qnNaA7Yk6DWNU22yZanRjxBzLSrIKPNmApOslst8JTo9bmONHBIu1ktklFS3VX1RZLHpnKSwDthbmnfFZ0ns0yWtUtU1a0gpAxIRVg9ChOoAVZOHpmwYDJkrLs5Y7w+bD2RfY0KOVy6Wq/pc+ZhQDiINCGyBJz4CIxs6iaIJ6oB3Sv6VOMs2IOc+ar+g64ut32tUlCMYUUzF6pDB0lIcDfnlTtyqazsyy2FZAQJIekS7LY1KDgoGdCoAsGc4cyKivGJN6SwasoHBiUTQK1wkqGEn6yon3PyZsswmitcBTVAUEUfNsWEtwitxzsPiyuMSLkmKDjAx/e/pEo6NTDmUDrJ9kNXPMnJtAlKmY5YW3NCXOAqFGcdsWtLJUz/AFXr019kXKh1bE5hVJ2iyxnMQBxBhn5ASafGJb7af1i1fHUTGCTuO0UxN7IGy7WhNqnEsByYL9AQ/rEJKCWjGUvQgytDyQ/KjqR/7Qv5mU/an8n9YlW3SWWkEpXTk3TQ51ycVyaB3ztJIIWCl0aoDqOI5Cj7KwJOEcncMbyvY0NHkAsZq+qUfCHpOjKVFguZ1ow+sQWn39KQcJ5xUsANmUhyH2HLPfA+872IsvLy2SmmLE4IwKIIGHNzTPKA4Lo72Jiv0N/NoA4QpT8WHsgTaZSUFjiopjUADKrt7tEa8tL8SByaiDhPOqU1P1hzidhypES7rcJiVCaoHVUQRtIFAeljCRtKVhmpKNw7eN28maYsLDWcEF8VAwoRhr94RHkSwTVRHuWHEloNaYzsFnSac9IrxEB5dplcnhm87CSoYSRmWO4MCz8YulSsxFPIMKsAFjnMHJRND7c1eyK9oZdQM1YNPo09zcYtFiUDYThbDyUxmyZlNAjQyYOVVX/bHsjZCCcWVSm7huddWFzq4Rs1nba5xbnjdlscpSRR6AZqzaJl4zgmUslqJNOgPHN7304tCSEyZYASAxwqUad2yK5Urq6SCp7sudrkoQxNE4iC5ozbyYemW6zhBWkhaUkA4S9Tlt3Rx606V2+YWUVYXfID2xZbhm4rPMUtRxkuEjI1q52v3NxjIoYNbalyvUdo3OkzEpALjCM3Jp64H2qeDLCgAQ9G2ggmEXzb5cyUoYiBhd062e8A+7wGTeaJckS1copVFYyghI3h3JdyaQOKqcu6WwKdNt5hm0WhLtKlBbZklhmBTfnEC02jVSMCElQBCg5oQC5HAGIy9K7OKBEzIClMi+7f64HTdLpeIFMlZARhAK016S24COXXlN08pJSb6Wsl/wB63NdOn6e4Zs0sSziLKS5DKILpCiHV5KtsTbctBSTLQmiVFJABSSGACiMqqy4GK7Nt6cGIIcK5XA8zCcSsYUSltYYSc4IJvpJC6UUgYWVn5Lg0BDFyM4xVa1TA5PJPp7LPXPVrJZfe5VO7y+B2yTErbGAHCvqpOsgsaNkwO2CYisSbVODrAlAJSQApYJdZ5w39HGLNHoPocoypt9cr+5w/rEHBxT9fg836VD/O2lvt5v8AOYiybxUAywFgb9nQcxBbSy7kC3WjFNYmfMLNvWYgzbpQgOqYM9ikE9gJMaKmBuzOjSnLAsuiECdKNcCu0EfxAxr4tLQpCsCmIBDrJp0pYih7R0iH5NhlFOLlgGehUxpwAiShMlaaqU6QAkAsTvajbNrRWnFaX9xpyvr8D1hniYpk2fEcgcJXQUFFAue0lxF1uCzpkLs1ocAKmrBKskYEKCgMTYUgig/eNKRVbh0nVZCEylqSlQPKoVkdVg2GoL7Q1C0bs2kyuS5KhSJiloKXYK5TGGSo83XmUO3DUwHOV/CiRhTerLlpVeHxgmaHwoU1QwdWBJbfVJirWO8lKWoMAlyMzipvGTUiRbbcZoZIKiWcr5/OxZ5M5gROtCkTSgpAm4cQGLVwhJU7kgOyT6t0PTnJ3ciSUMlFhhE4iYOn10iwzTaFLwzJhEmWkKSAur4ARhbJnil2C8eVRiK0AJWOcQk7DQZmDs3SlBU6p6iwAbCVJYBhs9sV1ZO+QHhssyzy7JNShcjlHRKbACDqpUpJIcCor1RLsEuYmStOJLOkmhP1kk/yJ74qY04lBWIrmqLV1Q2QGSjw3Q2v4QJQJKUzHO9bdwcRTim2Dwblxscsy5gWVqLYTzVHWCQH7H7YMXVfAmqUZ6sJAKRQhJSQHL5O7iOX2f4QkJW/JEg5jGxPXhiVadObOphLkGUNrCVM7CtMa4uWF3K7JvIuF7X/ACZGrKVjWXBpqtiKhUEVBiu2i9lTZisRZwXZg41KfwiBU7SqxqYKl2gtmypSXOq+QpkrLyuAiUjTmwpUSLESD5SkltYnVpTNuoRmli2L4pEudMBSMSwWDAEgUd6V3kw1ZbXrNQAMxz7GrGK+EOxEEfEQxUVc5JLqzqRlsbc26G5/wh2ZWM/E0hSsy6ailCMLEMlPWHhfH0Q6USyJt1lLcqtSlOoqYTHqxJcDp7YhW6/JHxSdJYnEmYJdVhIKlFSSzsSFbRm0CP8AESTq4LKEskpYKQEs5LECXlwypGh8IaQkJFllYQQUg4SEkKJDajBnLdJ3xI8xdASUWLuu8ZKUfSJU5QQpLOkLJTVIp9UCpzeHDfclksACAxOqkEFJFNbfWu6Is34TZjUlSudiLhyVAggk7wya8Bugf/iLNGUqz1ABeUC4SXSDvAIDbodRne9hW1axYxbZeFps0zcqFSCQ1avNz8IeTa0zC5C1HJwZZ1RROS9zRV7R8JloUKJs4d3aSku7u+J3fEe0xFGl81asUxSH38nLB7Ql40WlKV2VWSR2u6kD4iwBA5OYADn9aOfXdpD8XWVs7IAZ274l3J8JkpFlMqYFlQSvWDEazs4z2gRQrXeZqAcwArbkS49UbYyUYtmeUb+50G8NO1L1VoCXS4Yknd7YBWrSNOwE/l8IpybQkVAr0+MJVa0n6vv2RTUr30BFKIWtukin1ThP4YkXfes5LPiLjyk/qitLMs/VjEKSMge0+MZ5TuWqSRfbPblypC0lExlA5mU2TbFv3QzadMFFAGCampL4kV6wo+oRV/l04cJS46T/AFiBOnpO8dY8IElFsKmWO06YKLOJlCCHUlgRkQHd4jztNpjgAzW2nlE9dIq82UDkpuke0GGl2JWwP0Z9mcBUolnMLP8APFT15RQxKI+kDgl9u+sTLJpmUIA+lOFICRyoowYOdoEUTAYeQIWVCLQVVZ0uzfCVaEpAQlAGXNST1lqmOpPHm+xs46R649IRu4KLji/Byfqck8H5+DzPpmf9Qtf/AGZ3/kMBwYOaaI/1C1/9md/5DAVoWWpsh/8AK+wtEErDLLvs37IGJMHESguUlSFDVoekjaAHBzrFcmNhckElXjJlpGNAWrZQA8C5qBEC134FNhQEtk/gGEQrZYVBiQzgbc4hGWRsipQWqEjSUQou/JnlN0BvVDdk0gmS1qWkBZUACVuTTiCD3wOKTujYh14RyUu2lZUosCpRUcNBVsh1RrlIaSqFYoWWbuQWFxsrhMbEABtJGynXGxM4mEiFpIg4g3MxmFcqT/aMChCgsQLhxM0Fn3EbSsjaYUFCFy5qQXYHgcuuFuDExAJ3mHUvvMOTbWFfUSPuhoT8bA3dvjEb2BiYvkVHafZGfJhP94xN5AbRDku9Xyz2wjlMF5DRuZUMTLvWnZE5V7ERHm3oT/aDGcwXZENqKQQdoiZZFhRLnb7BA+fNeI7nZGnFeNhtS1Iu4HaISu7RAKzWuaMnIiai2TT/AG8IocJbi4WS1WAQyuygbR2RiZ0zf3eJEKRMfb2f2MTBIbCyOuVDKkVoIMru9CarWgdJHqf2RFRb5STvG5I9tIMVfRlnLktQcLKrcR0xJVZClAKnSkFsRB2mnfEq0X2gfs5Vd6j7E59sQ7dfs6ajAtYCKaiUhKaFw+05QyUui/ZZhgtX+hV8JSFpCTiUAy8jUZORmc4QJEQUrbKkOJmE7YfDYWUk3kglY0aw+8NnGPQ5jzhYjrpr9ZPrj0eY2cN1OR9Q1j+fg83aaoIvC1/9ib3rJ9sBcBi0aa2f/ULUf/vX64CizxmlLNnSpx8C+yIaUGHpVmfIkHhEkSYelo4QuIZqwg2eapaVlQWpLNi4F+sQXsd8YT9PZUTBwOH1RHlERtShCOCkrMMakkyfa71sSwALMtB2kEQiVKsCs1TU9IJ9UB5nGEolQjpWVk3+y5VbvOKDVqu2xs6JxJfJm66iGE3TIJblEu+0iI0mzp2iJ0u7ZZFQe/xivDhWrGvF/wAUbTcMry36G/UIHWyzSJasOsWZyBvH3oOSLglK8odnhCl6NSthV79ULB2fid/wCeFrKNitplyVFgV1yp/UxIF1S/KPYYKr0cQNp74aNwo8oxY3fRlawrVAifIkoOErLtuPhDJ5Dyz2Hwgyu4EeUeuG1XKnf3Q6aEdgPjl+WfymH7PZ0LOqols3T4RN+Qk7+4QtFyJGR7AILatkBWvmRZtkQkPiy/dJ9kNSrVLGan/BBVFxIOZJ6G9/7Q4m4ZXGuTsPZ0mBFpakdugJReMvefyf+0ZMt8shiV50ZAB7cUG5dyyd3f1+ES5V0WcNqJP4j5MNiRCqi1y25kw9Km9kYm1I+xf7y1H1NF6s91WWpMtNCfrbgDv6YJS7BZgoYEJIL91duwpJD7wImKOwcJzRS1nmSEjoST3mGBNmpNQ34B7RHWZoQBzRTP2+xUALYhGKjZ0oOn+oG4xcsxXkUoWmccjMPQCB3QnDNFcCvxcemLqqeGI7qd3vXpEAbwmPl2wXECYGVapu9uj+kMlSjmYemGGnhbJDNtikSTCzLaNBZhExRggErVDRmRpZhkqgkHhNhaZ0RMUKCoUgSsk/XR99P8wj0yrOPLtiX9Ij76f5hHqJWcauH6nL+oax/PwcF0zX/n7T/wAy/XATP+0F9ND/AKhaf+ZcBccYpLxM61N+CP2Q4EDjDiEDaYjiZC0riWC2TkADb3Qmc2+GETDvEYucTtgpCGjLhSUcRCATGDpgMeJLkpifL6YGyliJkqcXz7GimSLEwtZEnfD63rUuPfOIFntnHx7YkGef6bIpadws2pBO05w0uURt7/f33wor3kZ509Xv1w2Zg306Pf34QyK2IIO+GVpO3w8YcXN6q09x7iG1L4v7+qHQo0rcIUnphKlbBGn4/wB4YBJQe/3PhDyBx9z/AEiGibDibR78TAsQl4ixq+ffQRICq/my6GiAmcO8d1Yd5ev5vWIFghazrqc8w/WlokCYcIJqzEv+64V3PSAqLUx6k7thMSJdt9Z7DX1wUghJcyvd1h8Pc8BrVtFRtG8DxB9kKNpoz8OsZHuB64iWqeDUdPjGmIjEzZlM613D3fMQJtc53qfZD060Ud/7RBnmHbBYirXDWKHDDZMIE28IUYwmNLMQI0qGyIcMIMEAlowCMaMiBH7GfpEffR/MI9TKzjyxYR9LL/5EfzCPU6s408P1OV9Q1j+fg4BpuD8oWpgf2yt/CARlK8lR/CY9OiFCI+HzvckfqGGKWH3/ANHmMSV+QrsMKEhfkq/KfCPTgjIHZ/UPeH9ff/R5m5BXkK/KfCNCSvyF/lPhHpuMicj1J3h/X3PMwsy/IV+UwoWVfkK/KfCPS8ZA7P6k7wfl9zzaizr8hX5VQ8izTPs1/kV4R6MjIHZvUPeL8vuee5dnm/ZzPyK7qRKRZpvkTB+A+wR3mMhXwi3J3k/L7nB/ikz7OZ+RXhG/ik37Kb6NfhHd4yJ2Rbg7xfl9zgvxKd9lM9GrwhCrDP8AsZno1+Ed9jIPZVuDvF+X3OAG7Z/2U30a/CE/Jk/7Gb6NfhHoGMg9mW5O8H5TgPyXP+xm+jX4QtN12j7Gd6JfhHejGROyrcHeD8pwgXTaKNIneiXu6IWm6LT9hOy+zXw4R3ONQeyrcneEvKcRTdFp2SJ2X2auHDiYUbptP2E7LZKX4cRHbI1B7Ktw94S8pxM3RafsJ/o17OrohmdcVqP/AMef6Jfh7vHcoyD2Zbg7wl5UcBXo7a/Np/ol+EMzNF7X5taPRL8I9BxkHkLcnb5bI87HRO2ea2j0S/CNHQ+2ea2j0SvCPRUZE7Otwdvlsjzr8zbb5paPRq8ISrQu3eaT/Rqj0XGQezrcPb5bI85/Mm3eaT/RmNHQa3eaT/RmPRsYYnZ1uDt89kecfmNb/M5/5DGvmLb/ADSf+Qx6PjInZ1uHt89kedrHoPbxMQTZJ4AWgnU2BQj0URGoVFkKagZq9d1rXWh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8F2-4B07-4737-9CAC-93409E4C191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IAEB: Boylan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54764" y="6548582"/>
            <a:ext cx="14316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Treklense.com</a:t>
            </a:r>
          </a:p>
        </p:txBody>
      </p:sp>
    </p:spTree>
    <p:extLst>
      <p:ext uri="{BB962C8B-B14F-4D97-AF65-F5344CB8AC3E}">
        <p14:creationId xmlns:p14="http://schemas.microsoft.com/office/powerpoint/2010/main" val="150225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1 - Introduction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(Cont.)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8F2-4B07-4737-9CAC-93409E4C191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IAEB: Boylan</a:t>
            </a:r>
            <a:endParaRPr lang="en-US" dirty="0"/>
          </a:p>
        </p:txBody>
      </p:sp>
      <p:sp>
        <p:nvSpPr>
          <p:cNvPr id="10" name="AutoShape 2" descr="Image result for bawadi m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4" descr="Image result for bawadi mall interior"/>
          <p:cNvSpPr>
            <a:spLocks noChangeAspect="1" noChangeArrowheads="1"/>
          </p:cNvSpPr>
          <p:nvPr/>
        </p:nvSpPr>
        <p:spPr bwMode="auto">
          <a:xfrm>
            <a:off x="1804266" y="459840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7975" y="1741722"/>
            <a:ext cx="6583168" cy="120060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a team of researchers from </a:t>
            </a:r>
            <a:r>
              <a:rPr lang="en-GB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Healthwise</a:t>
            </a:r>
            <a:r>
              <a:rPr lang="en-GB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PLC. 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673575" y="2123794"/>
            <a:ext cx="1586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5248" y="2434094"/>
            <a:ext cx="7694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asked to carry out research to find out how the company can increase its sales of Gleam toothpaste.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38422" y="2827657"/>
            <a:ext cx="297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toothpaste is very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7630" y="3169672"/>
            <a:ext cx="776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quality and uses natural ingredients.  However, our sales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9279" y="3513808"/>
            <a:ext cx="3499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 are not very high.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67218" y="3530852"/>
            <a:ext cx="4271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we persuade customers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2631" y="3831150"/>
            <a:ext cx="668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buy our product and that it is worth the extra cost?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91143" y="3837383"/>
            <a:ext cx="1548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2631" y="4189655"/>
            <a:ext cx="7542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Introduction, this report will contain: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for Problem Resolution to explain how the team carried out the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Solutions, parts 1 and 2 to explain our recommendations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to summarise our findings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4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2 – Methodology for Problem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2993" y="2070339"/>
            <a:ext cx="8574087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what the team did and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You need to describe: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instrument – information about the questions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information you expect to find out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doing the survey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group – how many, who, why etc.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where, when you did the survey and why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problems the team had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8F2-4B07-4737-9CAC-93409E4C191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IAEB: Boylan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4779" y="3806835"/>
            <a:ext cx="2640113" cy="263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05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3 – Results and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4163" y="1896894"/>
            <a:ext cx="8574087" cy="4540138"/>
          </a:xfrm>
        </p:spPr>
        <p:txBody>
          <a:bodyPr>
            <a:noAutofit/>
          </a:bodyPr>
          <a:lstStyle/>
          <a:p>
            <a:pPr marL="447675" indent="-447675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all the graphs from the survey</a:t>
            </a:r>
          </a:p>
          <a:p>
            <a:pPr marL="447675" indent="-447675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graphs that will help answer the focus question</a:t>
            </a:r>
          </a:p>
          <a:p>
            <a:pPr marL="0" indent="0">
              <a:buNone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3: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Describe the data on 2 graphs.  Talk about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highs, lows, trends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recommendation(s) to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or 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following:</a:t>
            </a:r>
          </a:p>
          <a:p>
            <a:pPr marL="917575" lvl="1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Advertising and Marketing Department</a:t>
            </a:r>
          </a:p>
          <a:p>
            <a:pPr marL="917575" lvl="1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Development Department </a:t>
            </a:r>
          </a:p>
          <a:p>
            <a:pPr marL="895350" lvl="1" indent="-434975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Department	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	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8F2-4B07-4737-9CAC-93409E4C191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IAEB: Boylan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771" y="4922196"/>
            <a:ext cx="2267850" cy="169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1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4 – Results and Solutions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through the same procedure as Paragraph 3</a:t>
            </a:r>
          </a:p>
          <a:p>
            <a:pPr marL="0" indent="0">
              <a:buNone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4: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Describe the data on 2 graphs.  Talk about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highs, lows, trends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recommendation(s) to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or 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following:</a:t>
            </a:r>
          </a:p>
          <a:p>
            <a:pPr marL="917575" lvl="1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Advertising and Marketing Department</a:t>
            </a:r>
          </a:p>
          <a:p>
            <a:pPr marL="917575" lvl="1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Development Department </a:t>
            </a:r>
          </a:p>
          <a:p>
            <a:pPr marL="895350" lvl="1" indent="-434975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Department	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			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IAEB: Boylan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8F2-4B07-4737-9CAC-93409E4C191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7643" y="4737370"/>
            <a:ext cx="1854126" cy="192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8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5 –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must:</a:t>
            </a:r>
          </a:p>
          <a:p>
            <a:pPr marL="83439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restate the aim from the introduction</a:t>
            </a:r>
          </a:p>
          <a:p>
            <a:pPr marL="83439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summerise your recommendations</a:t>
            </a:r>
          </a:p>
          <a:p>
            <a:pPr marL="83439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 if your research is reliable or not and why</a:t>
            </a:r>
          </a:p>
          <a:p>
            <a:pPr marL="83439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how to improve your current research</a:t>
            </a:r>
          </a:p>
          <a:p>
            <a:pPr marL="83439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areas for future research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8F2-4B07-4737-9CAC-93409E4C191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IAEB: Boylan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397" y="4717915"/>
            <a:ext cx="1938853" cy="171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16908</TotalTime>
  <Words>605</Words>
  <Application>Microsoft Office PowerPoint</Application>
  <PresentationFormat>On-screen Show (4:3)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Georgia</vt:lpstr>
      <vt:lpstr>Times New Roman</vt:lpstr>
      <vt:lpstr>Wingdings</vt:lpstr>
      <vt:lpstr>Spectrum</vt:lpstr>
      <vt:lpstr>Module 2:  Writing a Proposal Report</vt:lpstr>
      <vt:lpstr>In this lesson you will:</vt:lpstr>
      <vt:lpstr>Proposal Report</vt:lpstr>
      <vt:lpstr>Paragraph 1 - Introduction</vt:lpstr>
      <vt:lpstr>Paragraph 1 - Introduction (Cont.)</vt:lpstr>
      <vt:lpstr>Paragraph 2 – Methodology for Problem Resolution</vt:lpstr>
      <vt:lpstr>Paragraph 3 – Results and Solutions</vt:lpstr>
      <vt:lpstr>Paragraph 4 – Results and Solutions</vt:lpstr>
      <vt:lpstr>Paragraph 5 – Conclusions</vt:lpstr>
      <vt:lpstr>General Points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Professional E-mails</dc:title>
  <dc:creator>Tara Graham</dc:creator>
  <cp:lastModifiedBy>Susan Ellen Boylan</cp:lastModifiedBy>
  <cp:revision>148</cp:revision>
  <dcterms:created xsi:type="dcterms:W3CDTF">2017-01-23T06:33:04Z</dcterms:created>
  <dcterms:modified xsi:type="dcterms:W3CDTF">2017-08-14T13:04:34Z</dcterms:modified>
</cp:coreProperties>
</file>