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8" r:id="rId3"/>
    <p:sldId id="281" r:id="rId4"/>
    <p:sldId id="282" r:id="rId5"/>
    <p:sldId id="283" r:id="rId6"/>
    <p:sldId id="284" r:id="rId7"/>
    <p:sldId id="286" r:id="rId8"/>
    <p:sldId id="290" r:id="rId9"/>
    <p:sldId id="289" r:id="rId10"/>
    <p:sldId id="291" r:id="rId11"/>
    <p:sldId id="292" r:id="rId12"/>
    <p:sldId id="293" r:id="rId13"/>
    <p:sldId id="294" r:id="rId14"/>
    <p:sldId id="295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Tara Graha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CE8"/>
    <a:srgbClr val="1FC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7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3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C9F0-8989-1A42-B94B-AEA599B31D25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F2B0-2AE7-F748-A8EA-55D9A29FB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44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5AC3-24F5-444B-AFCF-512D08F346ED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262A-848A-A148-A31C-3B91A6B8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47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0262A-848A-A148-A31C-3B91A6B8F5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EEDB-286E-4BBA-84CE-EDC2D1656496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5E-339B-48C3-9B4D-19E50C7AD9C5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B9F6-3DB8-468F-B6B6-B7086FDFFF75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128-79D2-4CA9-846F-B387D0C221DC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F197-ADC6-4887-B56D-2D2E14F4F1A4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4CB7-101A-45FD-94F1-CE760B1B12A4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540-E7A3-43EB-9F12-D6BA33CFB861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0B9F-6EF5-408A-A8E8-A48834116350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FCA0-3451-4329-81CA-24EA91756B6A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7108-034D-46A9-949A-5269A3A2336D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57AC-5BAE-40F4-8919-D18F16503CA5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E352-9F27-4216-89AC-4D88980F6583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22B6-CC71-4180-AB29-4AF5C3A0DD54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C6C1-DCFA-41C7-B040-DF46CCCEEAA1}" type="datetime1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6B63-D32C-4C02-B050-746F2A0352E8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208D-7BA4-4541-B3FB-E1D55CA1B3E2}" type="datetime1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F8E8FB4-726A-476B-A3CC-D313BF0903B0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Module 2:  Focus 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53331" y="5725961"/>
            <a:ext cx="2928727" cy="484632"/>
          </a:xfrm>
        </p:spPr>
        <p:txBody>
          <a:bodyPr>
            <a:norm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Blogmemberclicks.com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63045" y="2653978"/>
            <a:ext cx="3129733" cy="3196103"/>
            <a:chOff x="5864051" y="2523261"/>
            <a:chExt cx="2928727" cy="2735850"/>
          </a:xfrm>
        </p:grpSpPr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5864051" y="2523261"/>
              <a:ext cx="2928727" cy="27358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0000"/>
                <a:buFont typeface="Wingdings" pitchFamily="2" charset="2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ts val="6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ts val="6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0000"/>
                <a:buFont typeface="Wingdings" pitchFamily="2" charset="2"/>
                <a:buNone/>
                <a:defRPr lang="en-US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ts val="6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lang="en-US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0000"/>
                <a:buFont typeface="Wingdings" pitchFamily="2" charset="2"/>
                <a:buNone/>
                <a:defRPr lang="en-US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ts val="6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lang="en-US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Introduction to Academic English </a:t>
              </a:r>
            </a:p>
            <a:p>
              <a:pPr algn="ctr"/>
              <a:r>
                <a:rPr lang="en-US" sz="2400" b="1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for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Business and Economics Students</a:t>
              </a:r>
            </a:p>
            <a:p>
              <a:pPr algn="ctr"/>
              <a:endParaRPr lang="en-US" sz="24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Week 7, Lesson 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864051" y="4634142"/>
              <a:ext cx="29287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focus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4" y="243122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832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Example MC Question:  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shop do you want more of in Jimi Mall?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 food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Toys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Bookshops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               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know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 dirty="0"/>
          </a:p>
        </p:txBody>
      </p:sp>
      <p:pic>
        <p:nvPicPr>
          <p:cNvPr id="5122" name="Picture 2" descr="Image result for clothes sho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52" y="2685040"/>
            <a:ext cx="1691698" cy="17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ook shop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60" y="4762794"/>
            <a:ext cx="1724154" cy="172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6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Example MC Question:  Restaurants</a:t>
            </a:r>
            <a:r>
              <a:rPr lang="en-US" sz="4400" dirty="0"/>
              <a:t> </a:t>
            </a:r>
            <a:r>
              <a:rPr lang="en-US" dirty="0"/>
              <a:t>                                                         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food would you like to find in the food court?</a:t>
            </a:r>
          </a:p>
          <a:p>
            <a:pPr marL="857250" indent="-85725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Lebanese</a:t>
            </a:r>
          </a:p>
          <a:p>
            <a:pPr marL="857250" indent="-85725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</a:p>
          <a:p>
            <a:pPr marL="857250" indent="-85725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Mexican</a:t>
            </a:r>
          </a:p>
          <a:p>
            <a:pPr marL="857250" indent="-85725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</a:p>
          <a:p>
            <a:pPr marL="857250" indent="-85725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</a:p>
          <a:p>
            <a:pPr marL="857250" indent="-85725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know</a:t>
            </a:r>
          </a:p>
          <a:p>
            <a:pPr marL="857250" indent="-857250">
              <a:buFont typeface="+mj-lt"/>
              <a:buAutoNum type="alphaUcPeriod"/>
            </a:pPr>
            <a:endParaRPr lang="en-US" sz="3600" dirty="0"/>
          </a:p>
          <a:p>
            <a:pPr marL="857250" indent="-857250">
              <a:buFont typeface="+mj-lt"/>
              <a:buAutoNum type="alphaUcPeriod"/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 dirty="0"/>
          </a:p>
        </p:txBody>
      </p:sp>
      <p:pic>
        <p:nvPicPr>
          <p:cNvPr id="6146" name="Picture 2" descr="Image result for mexican foo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30" y="2827556"/>
            <a:ext cx="3151939" cy="25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6704" y="5253066"/>
            <a:ext cx="298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include these</a:t>
            </a:r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2057400" y="5149649"/>
            <a:ext cx="1279304" cy="33425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97054" y="5593976"/>
            <a:ext cx="639650" cy="18125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Example MC Question: 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of parking you expect to use is: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Underground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Shaded/covered area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Unshaded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Valet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know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 dirty="0"/>
          </a:p>
        </p:txBody>
      </p:sp>
      <p:pic>
        <p:nvPicPr>
          <p:cNvPr id="11266" name="Picture 2" descr="Image result for car par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85" y="2911907"/>
            <a:ext cx="4194795" cy="26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7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Example: Likert Scale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Al Jimi Mall needs to improve its parking facilities.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55424"/>
              </p:ext>
            </p:extLst>
          </p:nvPr>
        </p:nvGraphicFramePr>
        <p:xfrm>
          <a:off x="388072" y="3345873"/>
          <a:ext cx="8285280" cy="217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1273">
                <a:tc>
                  <a:txBody>
                    <a:bodyPr/>
                    <a:lstStyle/>
                    <a:p>
                      <a:r>
                        <a:rPr lang="en-US" dirty="0"/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</a:t>
                      </a:r>
                      <a:r>
                        <a:rPr lang="en-US" baseline="0" dirty="0"/>
                        <a:t> Agree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Neutral / No</a:t>
                      </a:r>
                      <a:r>
                        <a:rPr lang="en-US" baseline="0" dirty="0"/>
                        <a:t> Opinion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Strongly Disagree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Image result for questionnair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73" y="5641024"/>
            <a:ext cx="2374178" cy="115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52533" y="2759954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Statement, not a question.</a:t>
            </a:r>
          </a:p>
        </p:txBody>
      </p:sp>
    </p:spTree>
    <p:extLst>
      <p:ext uri="{BB962C8B-B14F-4D97-AF65-F5344CB8AC3E}">
        <p14:creationId xmlns:p14="http://schemas.microsoft.com/office/powerpoint/2010/main" val="25426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Example: Scaled Response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average, how often do you go to Al Jimi Mall?</a:t>
            </a:r>
          </a:p>
          <a:p>
            <a:pPr marL="0" indent="0">
              <a:buNone/>
            </a:pP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53472"/>
              </p:ext>
            </p:extLst>
          </p:nvPr>
        </p:nvGraphicFramePr>
        <p:xfrm>
          <a:off x="394853" y="3494809"/>
          <a:ext cx="669708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Once or twice a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Once a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Twice a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AutoShape 4" descr="Image result for how often survey clipart"/>
          <p:cNvSpPr>
            <a:spLocks noChangeAspect="1" noChangeArrowheads="1"/>
          </p:cNvSpPr>
          <p:nvPr/>
        </p:nvSpPr>
        <p:spPr bwMode="auto">
          <a:xfrm>
            <a:off x="7668202" y="42093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601" y="3836708"/>
            <a:ext cx="1551463" cy="2289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1939" y="6446097"/>
            <a:ext cx="1948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clipartlibrary.com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2532" y="2774649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help you understand people’s habits.</a:t>
            </a:r>
          </a:p>
        </p:txBody>
      </p:sp>
    </p:spTree>
    <p:extLst>
      <p:ext uri="{BB962C8B-B14F-4D97-AF65-F5344CB8AC3E}">
        <p14:creationId xmlns:p14="http://schemas.microsoft.com/office/powerpoint/2010/main" val="589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Practice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9211" y="1842654"/>
            <a:ext cx="8559039" cy="154478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go to the handout for practice on making focus questions and survey questions.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Image result for practic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24" y="2944052"/>
            <a:ext cx="3262745" cy="34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359" y="3124324"/>
            <a:ext cx="4665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for the weekend: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must write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survey questions about your company and bring them to the next class.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part of the Midterm exam marks.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lesson: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a laptop to type up your survey.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9211" y="2959656"/>
            <a:ext cx="4823332" cy="35809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 this lesson you will: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your industry and company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business problems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focus questions</a:t>
            </a:r>
          </a:p>
          <a:p>
            <a:pPr marL="0" indent="0"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09" y="3890946"/>
            <a:ext cx="3580433" cy="25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Georgia" pitchFamily="18" charset="0"/>
              </a:rPr>
              <a:t>What is a focus question?</a:t>
            </a:r>
          </a:p>
        </p:txBody>
      </p:sp>
      <p:pic>
        <p:nvPicPr>
          <p:cNvPr id="1026" name="Picture 2" descr="C:\Documents and Settings\susan.boylan.ACADEMICS\Local Settings\Temporary Internet Files\Content.IE5\UQ6DAJJI\MC9004393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24200"/>
            <a:ext cx="2971800" cy="2971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to a particular problem</a:t>
            </a:r>
          </a:p>
          <a:p>
            <a:pPr marL="0" indent="0"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team needs to state: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your company is</a:t>
            </a:r>
          </a:p>
          <a:p>
            <a:pPr marL="834390" lvl="1" indent="-514350">
              <a:buFont typeface="+mj-lt"/>
              <a:buAutoNum type="arabicPeriod"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4390" lvl="1" indent="-514350"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exact problem</a:t>
            </a:r>
          </a:p>
          <a:p>
            <a:pPr marL="834390" lvl="1" indent="-514350">
              <a:buFont typeface="+mj-lt"/>
              <a:buAutoNum type="arabicPeriod"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4390" lvl="1" indent="-514350"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focus question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5075" y="6096000"/>
            <a:ext cx="2628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cofepris.gob.com</a:t>
            </a:r>
          </a:p>
        </p:txBody>
      </p:sp>
    </p:spTree>
    <p:extLst>
      <p:ext uri="{BB962C8B-B14F-4D97-AF65-F5344CB8AC3E}">
        <p14:creationId xmlns:p14="http://schemas.microsoft.com/office/powerpoint/2010/main" val="33938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	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70816"/>
            <a:ext cx="8402637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the company that owns and runs Al Jimi Mall in Al Ain (ALDAR Properties, PJSC).</a:t>
            </a:r>
          </a:p>
          <a:p>
            <a:endParaRPr lang="en-US" sz="4000" dirty="0"/>
          </a:p>
        </p:txBody>
      </p:sp>
      <p:sp>
        <p:nvSpPr>
          <p:cNvPr id="1026" name="AutoShape 2" descr="data:image/jpeg;base64,/9j/4AAQSkZJRgABAQAAAQABAAD/2wCEAAkGBhQSERUUEhQVFRUWFBUaFhgXFhkYFRwYFxQXFxccGBUXHyceGBokGRUUHy8gIycpLCwsFR8xNTAqNSYrLCkBCQoKDgwOGg8PGikkHyQsKiwpLCwtLCwsLCk0LCosLCksLCwwLCwsLCwsLCksKSwsLCwpLCwsLCwsLCwsLCwsLP/AABEIAKkBKgMBIgACEQEDEQH/xAAcAAABBAMBAAAAAAAAAAAAAAAFAgMEBgABBwj/xABLEAABAgMEBQcGCwYGAgMAAAABAhEAAyEEBRIxBiJBUWETMnGBkaHRUlSTscHwBxQVFiNCU3KCktIzYqKy4fEXJCVDc3Sz4kRjo//EABoBAAIDAQEAAAAAAAAAAAAAAAECAAMEBQb/xAAxEQACAQIEAwcEAgMBAQAAAAAAAQIDERIhMVEEE0EUFSJSYaHBBXGBkUJi0eHwsTL/2gAMAwEAAhEDEQA/AOIxsRjRkAhjxvEd57YxoyIQUJh3ntMbE5XlK7TCYxohBwWhflK/MfGN/Gl+Wv8AMfGG2jbRCWH0XlNFBNmDomKHthYvef8AbTfSL8YitG2iXBZEsX1aPt53pV+MKF+2nzif6Vf6ohtGNEuyYVsThpBafOJ/ppn6o2NIrV5zaPTTP1RElWdSuaknoBPqiXLuKcrKWrrYeuA526kUE+hv5x2rzm0enmfqjfzltXnVo9PM/VD6NFpx2JH4vCH06GzjtT/EfZC81bjcn0ISdJ7WMrVafTzP1Q587Lb53afTzP1QLKYfsVjM2YlCc1Fh2Ps6IfEJgWxN+dtt87tPp5n6o387rb53afTzP1RLOhc7enrCh7IYXopOHkH8XiITnR3H5P8AUQNMbd55afTzP1Rv5527zy0+nmeMMTrinJzlq6tb1RCXKIoQR00hlO+jFdNLVBX562/zy0+mmeMZ89rf57afTL8YEYY1hg4mLgjsgx897f57afTL8YV8/Lw89tHpVQEaNNEuyYI7IOfP28PPbR6RUZ8/bw89tHpDANo1BxMmCOyDvz+vDz20ekMZ8/rw89tHpDAJoxomJk5cdkHx8IN4+eT/AM8b/wARLx88n/m/pFeaMaJdk5cNkWH/ABGvHzyd+YeEKHwk3l55N7U+EVxo00HEycuGy/RZf8S7y88m/wAP6Yz/ABNvLzyb/D+mK00aiYnuDlQ2X6LMfhOvLzyZ2I/THpiwHFKlk1JQkk8SkPHkAx6+u39jL/40fyiLqTbuc/jYxjhstzyERWMaFLFT0mNARnOoaaNtG2jbRCGmjGhTRjRCGmjbQ9Z7KpZwoSVHh70iz3NoIuYXW+8hOVM3V4QkpqOoyi3oVREsksA53DOCll0anL+rhH71D2Zx1C79C5UjDiAIKUrGAsFopiaYqpUMiCzGCq59nlgJkgCY6gNVQ5RCnZ1HmrGWeYjLPifKXxo7nPLB8HK1FAViJWQEuyAX3FVT1RZEfB5Ks6kCdhTjIGIJxM9A5mEMHYPlWLVaZtotoQBIVqs811A4hzVAKYCoBjVp0btC0qXMKAmoKQXIL4SMgHer8OiKJVZsfDFAWTcslEwy1+S6DiOEkZhkgb098bss6zpC0qQhKknMgZFIUKl9rh+AglZtGEmWkrUtQUplZU+qrftbshHyIgT8Bl4gQQHdwUs23WoTsilt9QNrcGG+UIlFCgcWthZOb1TrAcQOqEzL/pLlAKxCYguHwtiCs+g8YsUi5pZUpJlpejapdmDByHzB3RFl3fhkkkawWA7VopIIft2nPohMthcUTj95aOz+WmtKWQJkxi1GxloJ6HXJNRakrXLUkIRNUCRtEpTd5g5eWjl4LtE5SJq0I5aZgBnLGqVnCyUuwboifopctrlTpvxpa1I5LCkmYpaHVNQks5oWfYM46E6jwPNaFCcbkn5YSpCGxAS0pxZvsTSgf6xiZNvlEyYkuRLRVRIzJIAHHb2wXNzvPUCAUBIJFAKgNmf3t5yjarsSAsmWkpTh+q2xzVIY849kc/8ABdiiCZsyzzZoCUpCEgYlBOFypzs4AM288IhTrmkTUTJnNlpOoFMsqqwooB3MGbsuJE2StcxFSRgSCwCipkbXLAv0DZD8/RUculKMQwIBLl0pzw6rB2Gt2RZdrQdNaXKnN+DlXJKmqTKKQkrY4klI3YqjN2D7RFWtWg6wMRQuWDzSQ8s9CizZ7zHXpmjVpbk+UTNQkhWGiSVZpSVEOQKFn2phVvvSaoCUuXySEDXKdah1SQkHOrAvQE76WKtOOoMMZHn21XYtFSDhcjEAcNKGu+IhRHf59hsk1LSkBCfKcJDVDYTRcxSqkDJwM3aqX78GqCppbYqfs9ij9UoyKhkQkxphxKeojo7HKSmNNBu9dGJ0h3TiSM1JBp94ZpgQUxqUk80UtNajTRjQvDGmggEtGQpo00QgloxoU0aaIQS0Y0KjTQSCDHr6wfspf3E/yiPIZEevbH+zR9xPqEX0epzeP0j+fg8j2hOur7yvWYQExItaPpF/fV/MYQERVY6NxvDG8MOiXChLg4WC4zhg9cmiypwClHVOxJBPWck+uBAlRJsVrmSi8tRS+bZH7yTRXWIWUJWyGUlfMvdlRZ5AKEhyNgG37pqo8VUg3JnT1JSkFDYnCyCCnYMKW1RvoXplsqN26aBxy8uvlor2oUafhI6Iud0Xgie5lLCmYjYtmrQsWBcVEcqtCpHNo205RehOsejyZhAnLK2diOaVUAJ3ijOIuF1XdKA1ZaEzEmtHUpgxSoqd6eoRVflEJSSQxD1oN5yNFFhlBD40SdUrW7AJSDiyo+1qFjwzjPCVnoWzjlqH0WmVI1gockWYPzcR5vDWqPxDNUNWi9EhZwpKkkOahsWFnfZq+qGbrudczFiAk6tRhxLLk7chVL/WyEFJejsoYSpJmKehmazCtSnm7tm6NcIVGtkZJSh9yqLtqmKESysLKjqOtjkwCQaEMX3hUPC6rbNZYl4FhQKVKwgO9cSSXZuEXyWEoASlJAAowp7+MblzXGRzO7eeMXR4aK1ZVKdykp0OtqlYlTpSXzAcjsCR64lI+D9ZCQu1LYFyEgsSSS5xKLmrORFrmzSCnVOfDyTx4Q2q0qfmnLhx4xZgproVlPvXR8MsmbOBxE6qg1FOwGEsNmcLsGi6ZyFoMyaArMkgnVUCGcBi+fQMom3hapxfCFgOrLgTtETrsmzAE4wSdbM1yB2xlio4ipLMGK0CVRrSsttUkqJ3OcdWyG4QyrQ20hBQmelSVEFQIZRDuRiIJHbFtlTlEl0ntEKRMOEauwbRwjVy4PoXFMN3WyU30QUlNQEkEPVsi7VIy2w5ZbwXKx40pxrqcRKS5zABYYfqjgmLiFl8tm8Qi0ScQ5oPAsQRurFb4daxY6luVtN7FKEoCTjVQq2ChJUVbPYOgRLuwSgDhUDtWrIqO5jXCKU3ACH59wyzWU8sl+YzPQsUlw1MuEB7VYpqSysCg4qDhWBRyQMxtNYonGcM3mWxlF5aD9+XXJmpOKWlzzSBhNTmWZ4r1su1cshcid+EpeXuYcWfKo3wSl3sClOFllyAS5BYmoaiSWzV3QFvrSSVJJM+YxZWqnXW+IYRhHNJSdrCmcZXinLJZmpWiswZbp+FRE1K1OeeEhszQBLnJtpir6Q6KyFIM0KEg71aqSeKd/3a8IdvP4QFzVhEiXgSSAVLZSyCfJ5qf4opVqmzJqsUxSlq3qJJ78hwjo0OGqrN5GWrVg9AeqXXfxGXfCcETvihhKrNHR5MjLjRCwxrDEvkIz4vA5cg4kQymEtEpUqGiiK2rBuMtGmh0phJTChENHruy8xP3U+qPI7R64s/MT90eqNFHqczj/4/n4PL9ru88rMp/uL/AJjCBd53R3iRc9klTJUlVlRNM0KUVkOp8AWcyKOo0cABoi2z4P7MmzFbLTMCMTFSaEJUopMtnHNIz9ojqRpUla98wdol0OKpu47odTdZ3R2Ofovd8tMskTyZgSUB0kl8OrRNCyu6JydErBy3JtMCkMVAqopKikUVuBVsrqmHwUl0f6EdeT2OLyrkUchCV3MRsjv933VKsqlrs8tVUYhzi4ZWoklLgkgHfTLKGbTo5ZlzFY5G0ErxFIWVlTsBQB2oPKGW1cVJ/wAXb/uhObPc4H8lHdD8yxFKZZDhQxVFCNc5EZR2ifoxIAQUWdzywpiUccs57cgVpFPJzrAjTa6pCEply7OUqBcKGIgpI1sy/OLfhimrTpSWXx/k00K0nKzKbdOkFoI5OY0xKtV1DXTiDOFDPPa8dD0KsyQFzAhacSUupSVDEUkiiy4XUnIwK0ZsCESVqCfpClYU4YoBoMIOeIYtbZlR62m75eKbNTkhExPJsc0pSEoSzcwACv7x2mnFjRp1FN6W9zrcWnSjFJ3uGbPOUi0FJ1gZJO7mzWbhz4MJWGBfMxUlTlIWykoKlAgqq+w7CwyHZFjsswGWCABXq5zRXCVnYzdCdDaFitRmdsLxCNJArlnF4RuesatRnv4GGVzADmMht6YkzGp0iGEW2UonCtJIGwiK5oBVrzs4Usl8lKy4EwbsRATLD7/5T4QEvi3oTMWMJUyi5Cht4Z7e6LDJtSEy5RJAAbqdCjVoxU143cBLlKAOe6FSpgwg8BGrLbEzASgu3Aj1iHJag0b0vUJoKr1RkyYADCVzgFdW47xDM+1pYivYd0RzSIMz7wAXTKoJY7G8YE3oyAsA78WbsQKDuJ6okWuYpZLEpAdmBd2BiLKlBQCppKlGms5eo4dHZGZNSl4hZJ4bo5NftstEppaTySSkFkGtR9oKt0GK9KsBVLO/lB3pV4d8dVvu7eWlFAwvjBRiHMSEsUpYZE9WqKOTEPRe6Piy1cpgWlSSCMLmqSKPlnnueOvTXDxeTKpOq1oUGy6PrCkKKThxpDtR3FHiPLumuUdhnXpJ5JMlUsqCMISHYOnJTjLNVKu+cQWsg/8Ai/8A7K8I6MalJZ2/8/yY2q1irz9AP8om0JNMAKwpgXK8IwAZpyqW2wGtWiWGyfGcQYzMASxfmlTk5NlF2vXSkqlchLlhCAG5xWaKcB1bHAzgLbb1KwUqdQJB5zDEAA7AbgzxO1U1lK2vsCNKoUaTYMRaLdbfg0my5CVkFS1B8CEqUyWJdSwMIPCvVD9mvFORs8t97zH2Zspj1ARY7HpwrkyBKxKYgPNWzEEc1TigakDtFL+NvUeUKhxy22PCYHKlRaL2u6ZiqnPiPGDWgd5ybEJ0yfIRNm6olYsJKCAvIKrU4XKa0jm8ZOCleJspKVvEUmx6OWidWVImzBvTLUR2gNEpWglsHOkKT95SE9xU8dNtfwoWhlNKl6xOEEk4QzMGIeoJfjASVpbOP7VCZoJH7pG8BvbvjkOvJvKxqsupTvmPaKcwUq6hn1O8elJQ1R0D1RS7skyp0sTEpAfYRUHaDF1EdDhJSlfF6HJ+oW8NvX4Oeyr8tcsrkoUhWFSgkkJKwl8nO4ECr04CK/ed7W2XrLM0JBFSpwCGCa76CsVy8dI58m1zsKyPpZgDgEDXOxoSvSu0TkGTMUkuRmAAWIIy6IvXFVIu+Ro5EJJIPztLLRNAxzVqAII1mYgMDTaBtjcm8lqIJUolNA5JYbhugHd0pS8SQCVpHNcb95Ip0P42e67oUwxIYkl6jKjbensgPjZJZMpq0FHoFLPfs9LqMyZWpOJVW6IZXfIyNHr2ZbIs6tH5abMFkjFu8Iql6WDCoDAqpLdrBmd3ilcZK+ZXTktLE2yWx2bZkwNIJhJUHLnPuHGB9zykgjVIzBrxjoVhscoycqtDSqY1mzVFtPKxQzawksX7IK3LPeYnnAPUs1H2REvRKUzBqg125Z7eyJMm+EpKUqWcIw6omKYMN2Q8TGGdos1Rm5RzLgq50Eu7t4bYXKsqQhgxAND1jbACVpIlJOskg03s4GZHX2RqZfyDKZMwBQKSGfYsHI1NHOfVCY4PoM4uyLJakMUtTWr0ZxKQznp9givp0lkimIqz/wBs9xaohibpMjXByqAQg1o3kw3NUXcGFlknT0jDUVKW41GUA7oQlE9Wt9RbupwGUhujbFdtV5oMyUoFZCF4jqNTCoeTXMdsMWG/FJKsXKMozHZKTzjq87Y0K6uLNoaULE3SaY85aRVJKCSkvmBupsHbFnm4TZUAkcxL1b/bPZHPxeBKwVomKGFCVOQKJThPNPXBw6TfQ4AJzhLJohsiBVwd2cKqlr5C4GWK5LTLQlQBpicflDmvEGCUu0pwu/ldxIijXDfBQJomiaysIQxBYAV+sGrBBelDAhKJn1mJUNqiajFTOHVVxRFFhy+FgoqW7hmGrErGliBFLtt7zJshSCF41DMqGDnA5dR7YclX3NAAwCgAcqJNA31gYXGr3JgZapHOIUHrTsGffDV6YAkJDAnI9PQC8Vpd6zCQQgA0fXJGQBYNwfrhEy2TiGyz+sczTdA5uVrDqm7DNotExiEzEjDm6dj7il4FTb0UEutbstaXCdg/DvG2Js6zqU6lFI2qJ4ZmsNC7kTQUoUhW0thV0HPbAiPgV7sjIvwkABZr+51eTv8AVDKL9xrw8pmFuCijBJPk7CBEo6JLzxAbaCtK5w0NByS+MB3PN313xZiikJyyHZbRLWyEVKiA2Cu3IlNNsNy5cpSwkKGsQk6pyYgsSKGLXd+j5lqBThYEFgltjGvGC/xICuBFOA8IRzTXW5MDRzsSJTFiHIzIOfZC7JMQjHroIwEklOWskA16THWRcMnyR2DwgPbbqSQtOFIcKS7B6uN0PNSjqKkc9tdulFIKxINDhKkMC1CxcPUQxJuqQtRUoy04koJQFYQCUg0L0eD834OXDcqfyv3wk/B+QGE7YK4a0Db4rnKPS4VEHztGpUySlUsAKoHBJBpt2gs+ULs2h+uz0ALPmTkCd1XHVFhue5eQSpJIW6nBZm1QG2+5izWC5pakBRcEu7HieELTjieRJLIGaP6OiTLwjE5LqyZ2ApwpBOA/xuYheopmJFajs6u+C8dXhLWdjkcerNfn4POelMr/ADU8H7WY3RiMBJM7CoE5pyqxEWvSazPaZyVkB5swoV+I6p3cIrFssigWIIIjKp+JxZ21TxQUo7Flua81pmIUkgrBBQWDkFgydhzYpLu/Ze0pMsJx0xJBFQ3HKOL2e1KQQxIYuOB3jdFwsd8ItCQmdMUTlhcvk4KaGu2nRlmlSLEaxqx1L5cQUAKNAGrQdTwDtVpkku6e0RRZ96S1WTk0KIUlT4F86qnNaA7Yk6DWNU22yZanRjxBzLSrIKPNmApOslst8JTo9bmONHBIu1ktklFS3VX1RZLHpnKSwDthbmnfFZ0ns0yWtUtU1a0gpAxIRVg9ChOoAVZOHpmwYDJkrLs5Y7w+bD2RfY0KOVy6Wq/pc+ZhQDiINCGyBJz4CIxs6iaIJ6oB3Sv6VOMs2IOc+ar+g64ut32tUlCMYUUzF6pDB0lIcDfnlTtyqazsyy2FZAQJIekS7LY1KDgoGdCoAsGc4cyKivGJN6SwasoHBiUTQK1wkqGEn6yon3PyZsswmitcBTVAUEUfNsWEtwitxzsPiyuMSLkmKDjAx/e/pEo6NTDmUDrJ9kNXPMnJtAlKmY5YW3NCXOAqFGcdsWtLJUz/AFXr019kXKh1bE5hVJ2iyxnMQBxBhn5ASafGJb7af1i1fHUTGCTuO0UxN7IGy7WhNqnEsByYL9AQ/rEJKCWjGUvQgytDyQ/KjqR/7Qv5mU/an8n9YlW3SWWkEpXTk3TQ51ycVyaB3ztJIIWCl0aoDqOI5Cj7KwJOEcncMbyvY0NHkAsZq+qUfCHpOjKVFguZ1ow+sQWn39KQcJ5xUsANmUhyH2HLPfA+872IsvLy2SmmLE4IwKIIGHNzTPKA4Lo72Jiv0N/NoA4QpT8WHsgTaZSUFjiopjUADKrt7tEa8tL8SByaiDhPOqU1P1hzidhypES7rcJiVCaoHVUQRtIFAeljCRtKVhmpKNw7eN28maYsLDWcEF8VAwoRhr94RHkSwTVRHuWHEloNaYzsFnSac9IrxEB5dplcnhm87CSoYSRmWO4MCz8YulSsxFPIMKsAFjnMHJRND7c1eyK9oZdQM1YNPo09zcYtFiUDYThbDyUxmyZlNAjQyYOVVX/bHsjZCCcWVSm7huddWFzq4Rs1nba5xbnjdlscpSRR6AZqzaJl4zgmUslqJNOgPHN7304tCSEyZYASAxwqUad2yK5Urq6SCp7sudrkoQxNE4iC5ozbyYemW6zhBWkhaUkA4S9Tlt3Rx606V2+YWUVYXfID2xZbhm4rPMUtRxkuEjI1q52v3NxjIoYNbalyvUdo3OkzEpALjCM3Jp64H2qeDLCgAQ9G2ggmEXzb5cyUoYiBhd062e8A+7wGTeaJckS1copVFYyghI3h3JdyaQOKqcu6WwKdNt5hm0WhLtKlBbZklhmBTfnEC02jVSMCElQBCg5oQC5HAGIy9K7OKBEzIClMi+7f64HTdLpeIFMlZARhAK016S24COXXlN08pJSb6Wsl/wB63NdOn6e4Zs0sSziLKS5DKILpCiHV5KtsTbctBSTLQmiVFJABSSGACiMqqy4GK7Nt6cGIIcK5XA8zCcSsYUSltYYSc4IJvpJC6UUgYWVn5Lg0BDFyM4xVa1TA5PJPp7LPXPVrJZfe5VO7y+B2yTErbGAHCvqpOsgsaNkwO2CYisSbVODrAlAJSQApYJdZ5w39HGLNHoPocoypt9cr+5w/rEHBxT9fg836VD/O2lvt5v8AOYiybxUAywFgb9nQcxBbSy7kC3WjFNYmfMLNvWYgzbpQgOqYM9ikE9gJMaKmBuzOjSnLAsuiECdKNcCu0EfxAxr4tLQpCsCmIBDrJp0pYih7R0iH5NhlFOLlgGehUxpwAiShMlaaqU6QAkAsTvajbNrRWnFaX9xpyvr8D1hniYpk2fEcgcJXQUFFAue0lxF1uCzpkLs1ocAKmrBKskYEKCgMTYUgig/eNKRVbh0nVZCEylqSlQPKoVkdVg2GoL7Q1C0bs2kyuS5KhSJiloKXYK5TGGSo83XmUO3DUwHOV/CiRhTerLlpVeHxgmaHwoU1QwdWBJbfVJirWO8lKWoMAlyMzipvGTUiRbbcZoZIKiWcr5/OxZ5M5gROtCkTSgpAm4cQGLVwhJU7kgOyT6t0PTnJ3ciSUMlFhhE4iYOn10iwzTaFLwzJhEmWkKSAur4ARhbJnil2C8eVRiK0AJWOcQk7DQZmDs3SlBU6p6iwAbCVJYBhs9sV1ZO+QHhssyzy7JNShcjlHRKbACDqpUpJIcCor1RLsEuYmStOJLOkmhP1kk/yJ74qY04lBWIrmqLV1Q2QGSjw3Q2v4QJQJKUzHO9bdwcRTim2Dwblxscsy5gWVqLYTzVHWCQH7H7YMXVfAmqUZ6sJAKRQhJSQHL5O7iOX2f4QkJW/JEg5jGxPXhiVadObOphLkGUNrCVM7CtMa4uWF3K7JvIuF7X/ACZGrKVjWXBpqtiKhUEVBiu2i9lTZisRZwXZg41KfwiBU7SqxqYKl2gtmypSXOq+QpkrLyuAiUjTmwpUSLESD5SkltYnVpTNuoRmli2L4pEudMBSMSwWDAEgUd6V3kw1ZbXrNQAMxz7GrGK+EOxEEfEQxUVc5JLqzqRlsbc26G5/wh2ZWM/E0hSsy6ailCMLEMlPWHhfH0Q6USyJt1lLcqtSlOoqYTHqxJcDp7YhW6/JHxSdJYnEmYJdVhIKlFSSzsSFbRm0CP8AESTq4LKEskpYKQEs5LECXlwypGh8IaQkJFllYQQUg4SEkKJDajBnLdJ3xI8xdASUWLuu8ZKUfSJU5QQpLOkLJTVIp9UCpzeHDfclksACAxOqkEFJFNbfWu6Is34TZjUlSudiLhyVAggk7wya8Bugf/iLNGUqz1ABeUC4SXSDvAIDbodRne9hW1axYxbZeFps0zcqFSCQ1avNz8IeTa0zC5C1HJwZZ1RROS9zRV7R8JloUKJs4d3aSku7u+J3fEe0xFGl81asUxSH38nLB7Ql40WlKV2VWSR2u6kD4iwBA5OYADn9aOfXdpD8XWVs7IAZ274l3J8JkpFlMqYFlQSvWDEazs4z2gRQrXeZqAcwArbkS49UbYyUYtmeUb+50G8NO1L1VoCXS4Yknd7YBWrSNOwE/l8IpybQkVAr0+MJVa0n6vv2RTUr30BFKIWtukin1ThP4YkXfes5LPiLjyk/qitLMs/VjEKSMge0+MZ5TuWqSRfbPblypC0lExlA5mU2TbFv3QzadMFFAGCampL4kV6wo+oRV/l04cJS46T/AFiBOnpO8dY8IElFsKmWO06YKLOJlCCHUlgRkQHd4jztNpjgAzW2nlE9dIq82UDkpuke0GGl2JWwP0Z9mcBUolnMLP8APFT15RQxKI+kDgl9u+sTLJpmUIA+lOFICRyoowYOdoEUTAYeQIWVCLQVVZ0uzfCVaEpAQlAGXNST1lqmOpPHm+xs46R649IRu4KLji/Byfqck8H5+DzPpmf9Qtf/AGZ3/kMBwYOaaI/1C1/9md/5DAVoWWpsh/8AK+wtEErDLLvs37IGJMHESguUlSFDVoekjaAHBzrFcmNhckElXjJlpGNAWrZQA8C5qBEC134FNhQEtk/gGEQrZYVBiQzgbc4hGWRsipQWqEjSUQou/JnlN0BvVDdk0gmS1qWkBZUACVuTTiCD3wOKTujYh14RyUu2lZUosCpRUcNBVsh1RrlIaSqFYoWWbuQWFxsrhMbEABtJGynXGxM4mEiFpIg4g3MxmFcqT/aMChCgsQLhxM0Fn3EbSsjaYUFCFy5qQXYHgcuuFuDExAJ3mHUvvMOTbWFfUSPuhoT8bA3dvjEb2BiYvkVHafZGfJhP94xN5AbRDku9Xyz2wjlMF5DRuZUMTLvWnZE5V7ERHm3oT/aDGcwXZENqKQQdoiZZFhRLnb7BA+fNeI7nZGnFeNhtS1Iu4HaISu7RAKzWuaMnIiai2TT/AG8IocJbi4WS1WAQyuygbR2RiZ0zf3eJEKRMfb2f2MTBIbCyOuVDKkVoIMru9CarWgdJHqf2RFRb5STvG5I9tIMVfRlnLktQcLKrcR0xJVZClAKnSkFsRB2mnfEq0X2gfs5Vd6j7E59sQ7dfs6ajAtYCKaiUhKaFw+05QyUui/ZZhgtX+hV8JSFpCTiUAy8jUZORmc4QJEQUrbKkOJmE7YfDYWUk3kglY0aw+8NnGPQ5jzhYjrpr9ZPrj0eY2cN1OR9Q1j+fg83aaoIvC1/9ib3rJ9sBcBi0aa2f/ULUf/vX64CizxmlLNnSpx8C+yIaUGHpVmfIkHhEkSYelo4QuIZqwg2eapaVlQWpLNi4F+sQXsd8YT9PZUTBwOH1RHlERtShCOCkrMMakkyfa71sSwALMtB2kEQiVKsCs1TU9IJ9UB5nGEolQjpWVk3+y5VbvOKDVqu2xs6JxJfJm66iGE3TIJblEu+0iI0mzp2iJ0u7ZZFQe/xivDhWrGvF/wAUbTcMry36G/UIHWyzSJasOsWZyBvH3oOSLglK8odnhCl6NSthV79ULB2fid/wCeFrKNitplyVFgV1yp/UxIF1S/KPYYKr0cQNp74aNwo8oxY3fRlawrVAifIkoOErLtuPhDJ5Dyz2Hwgyu4EeUeuG1XKnf3Q6aEdgPjl+WfymH7PZ0LOqols3T4RN+Qk7+4QtFyJGR7AILatkBWvmRZtkQkPiy/dJ9kNSrVLGan/BBVFxIOZJ6G9/7Q4m4ZXGuTsPZ0mBFpakdugJReMvefyf+0ZMt8shiV50ZAB7cUG5dyyd3f1+ES5V0WcNqJP4j5MNiRCqi1y25kw9Km9kYm1I+xf7y1H1NF6s91WWpMtNCfrbgDv6YJS7BZgoYEJIL91duwpJD7wImKOwcJzRS1nmSEjoST3mGBNmpNQ34B7RHWZoQBzRTP2+xUALYhGKjZ0oOn+oG4xcsxXkUoWmccjMPQCB3QnDNFcCvxcemLqqeGI7qd3vXpEAbwmPl2wXECYGVapu9uj+kMlSjmYemGGnhbJDNtikSTCzLaNBZhExRggErVDRmRpZhkqgkHhNhaZ0RMUKCoUgSsk/XR99P8wj0yrOPLtiX9Ij76f5hHqJWcauH6nL+oax/PwcF0zX/n7T/wAy/XATP+0F9ND/AKhaf+ZcBccYpLxM61N+CP2Q4EDjDiEDaYjiZC0riWC2TkADb3Qmc2+GETDvEYucTtgpCGjLhSUcRCATGDpgMeJLkpifL6YGyliJkqcXz7GimSLEwtZEnfD63rUuPfOIFntnHx7YkGef6bIpadws2pBO05w0uURt7/f33wor3kZ509Xv1w2Zg306Pf34QyK2IIO+GVpO3w8YcXN6q09x7iG1L4v7+qHQo0rcIUnphKlbBGn4/wB4YBJQe/3PhDyBx9z/AEiGibDibR78TAsQl4ixq+ffQRICq/my6GiAmcO8d1Yd5ev5vWIFghazrqc8w/WlokCYcIJqzEv+64V3PSAqLUx6k7thMSJdt9Z7DX1wUghJcyvd1h8Pc8BrVtFRtG8DxB9kKNpoz8OsZHuB64iWqeDUdPjGmIjEzZlM613D3fMQJtc53qfZD060Ud/7RBnmHbBYirXDWKHDDZMIE28IUYwmNLMQI0qGyIcMIMEAlowCMaMiBH7GfpEffR/MI9TKzjyxYR9LL/5EfzCPU6s408P1OV9Q1j+fg4BpuD8oWpgf2yt/CARlK8lR/CY9OiFCI+HzvckfqGGKWH3/ANHmMSV+QrsMKEhfkq/KfCPTgjIHZ/UPeH9ff/R5m5BXkK/KfCNCSvyF/lPhHpuMicj1J3h/X3PMwsy/IV+UwoWVfkK/KfCPS8ZA7P6k7wfl9zzaizr8hX5VQ8izTPs1/kV4R6MjIHZvUPeL8vuee5dnm/ZzPyK7qRKRZpvkTB+A+wR3mMhXwi3J3k/L7nB/ikz7OZ+RXhG/ik37Kb6NfhHd4yJ2Rbg7xfl9zgvxKd9lM9GrwhCrDP8AsZno1+Ed9jIPZVuDvF+X3OAG7Z/2U30a/CE/Jk/7Gb6NfhHoGMg9mW5O8H5TgPyXP+xm+jX4QtN12j7Gd6JfhHejGROyrcHeD8pwgXTaKNIneiXu6IWm6LT9hOy+zXw4R3ONQeyrcneEvKcRTdFp2SJ2X2auHDiYUbptP2E7LZKX4cRHbI1B7Ktw94S8pxM3RafsJ/o17OrohmdcVqP/AMef6Jfh7vHcoyD2Zbg7wl5UcBXo7a/Np/ol+EMzNF7X5taPRL8I9BxkHkLcnb5bI87HRO2ea2j0S/CNHQ+2ea2j0SvCPRUZE7Otwdvlsjzr8zbb5paPRq8ISrQu3eaT/Rqj0XGQezrcPb5bI85/Mm3eaT/RmNHQa3eaT/RmPRsYYnZ1uDt89kecfmNb/M5/5DGvmLb/ADSf+Qx6PjInZ1uHt89kedrHoPbxMQTZJ4AWgnU2BQj0URGoVFkKagZq9d1rXWh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JimiMal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1439" y="3881629"/>
            <a:ext cx="4328084" cy="24545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54764" y="6548582"/>
            <a:ext cx="1431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Treklense.com</a:t>
            </a:r>
          </a:p>
        </p:txBody>
      </p:sp>
    </p:spTree>
    <p:extLst>
      <p:ext uri="{BB962C8B-B14F-4D97-AF65-F5344CB8AC3E}">
        <p14:creationId xmlns:p14="http://schemas.microsoft.com/office/powerpoint/2010/main" val="150225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2. What our problem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799159"/>
            <a:ext cx="8574087" cy="412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lost many of our customers to a larger mall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Mall) and to the much improved Al Ain Mall.  As a result,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profits have decreased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277" y="5870371"/>
            <a:ext cx="281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Mall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Mall  tripadvisor.co.uk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0578" y="5849088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Ain Mall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Mall alainmall.com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 dirty="0"/>
          </a:p>
        </p:txBody>
      </p:sp>
      <p:sp>
        <p:nvSpPr>
          <p:cNvPr id="10" name="AutoShape 2" descr="Image result for bawadi m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bawadi mall interior"/>
          <p:cNvSpPr>
            <a:spLocks noChangeAspect="1" noChangeArrowheads="1"/>
          </p:cNvSpPr>
          <p:nvPr/>
        </p:nvSpPr>
        <p:spPr bwMode="auto">
          <a:xfrm>
            <a:off x="1804266" y="45984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bawadi mall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2" y="4345725"/>
            <a:ext cx="2766881" cy="15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l ain 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59" y="4325087"/>
            <a:ext cx="2857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3.	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813718"/>
            <a:ext cx="7076747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can we attract customers back to Al Jimi Mall and so 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our profits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16386" name="Picture 2" descr="C:\Documents and Settings\susan.boylan.ACADEMICS\Local Settings\Temporary Internet Files\Content.IE5\DSKSFW1V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255" y="1813718"/>
            <a:ext cx="1317266" cy="319501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/>
          </a:p>
        </p:txBody>
      </p:sp>
      <p:pic>
        <p:nvPicPr>
          <p:cNvPr id="3074" name="Picture 2" descr="Image result for coin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86" y="4373547"/>
            <a:ext cx="2428610" cy="24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8597" y="5116508"/>
            <a:ext cx="1468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clipartkids.com</a:t>
            </a:r>
          </a:p>
        </p:txBody>
      </p:sp>
    </p:spTree>
    <p:extLst>
      <p:ext uri="{BB962C8B-B14F-4D97-AF65-F5344CB8AC3E}">
        <p14:creationId xmlns:p14="http://schemas.microsoft.com/office/powerpoint/2010/main" val="222005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Things to Consider:  Sample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42256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sample groups will give you the most helpful information?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Single?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Split? e.g. adult mall shoppers -              &amp;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Split, symmetrical? – same questions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Split, asymmetrical? – different questions</a:t>
            </a:r>
          </a:p>
          <a:p>
            <a:pPr marL="857250" indent="-85725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			    	</a:t>
            </a:r>
          </a:p>
        </p:txBody>
      </p:sp>
      <p:pic>
        <p:nvPicPr>
          <p:cNvPr id="2050" name="Picture 2" descr="C:\Documents and Settings\susan.boylan.ACADEMICS\Local Settings\Temporary Internet Files\Content.IE5\6ZQRIS39\MC9004326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318" y="2986880"/>
            <a:ext cx="1219200" cy="1219200"/>
          </a:xfrm>
          <a:prstGeom prst="rect">
            <a:avLst/>
          </a:prstGeom>
          <a:noFill/>
        </p:spPr>
      </p:pic>
      <p:pic>
        <p:nvPicPr>
          <p:cNvPr id="2051" name="Picture 3" descr="C:\Documents and Settings\susan.boylan.ACADEMICS\Local Settings\Temporary Internet Files\Content.IE5\80P97MQ9\MC900432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7423" y="3027218"/>
            <a:ext cx="1219200" cy="1219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Things to Consider:  Survey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question type will get the most useful answers?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Choice Questions  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Likert Scale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Scaled Response</a:t>
            </a:r>
          </a:p>
          <a:p>
            <a:pPr marL="457200" indent="-45720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2" name="Picture 4" descr="Image result for liker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16" y="3050611"/>
            <a:ext cx="3243753" cy="22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51864" y="5735881"/>
            <a:ext cx="2297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clipartkid.com</a:t>
            </a:r>
          </a:p>
        </p:txBody>
      </p:sp>
    </p:spTree>
    <p:extLst>
      <p:ext uri="{BB962C8B-B14F-4D97-AF65-F5344CB8AC3E}">
        <p14:creationId xmlns:p14="http://schemas.microsoft.com/office/powerpoint/2010/main" val="5114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Things to Consider: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survey could focus on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Shops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Restaurants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28F2-4B07-4737-9CAC-93409E4C19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IAEB: Boylan</a:t>
            </a:r>
            <a:endParaRPr lang="en-US"/>
          </a:p>
        </p:txBody>
      </p:sp>
      <p:pic>
        <p:nvPicPr>
          <p:cNvPr id="4" name="Picture 2" descr="Image result for chinese foo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57" y="4217293"/>
            <a:ext cx="1646802" cy="16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3897" y="6380953"/>
            <a:ext cx="1264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123rf.com</a:t>
            </a:r>
          </a:p>
        </p:txBody>
      </p:sp>
      <p:pic>
        <p:nvPicPr>
          <p:cNvPr id="6" name="Picture 4" descr="Image result for information desk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01" y="4792503"/>
            <a:ext cx="2492051" cy="18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7814" y="6126163"/>
            <a:ext cx="1357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clipartfest.com</a:t>
            </a:r>
          </a:p>
        </p:txBody>
      </p:sp>
      <p:pic>
        <p:nvPicPr>
          <p:cNvPr id="4102" name="Picture 6" descr="Image result for sho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00" y="1708523"/>
            <a:ext cx="2224747" cy="22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97270" y="3676568"/>
            <a:ext cx="1726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123rf.com</a:t>
            </a:r>
          </a:p>
        </p:txBody>
      </p:sp>
    </p:spTree>
    <p:extLst>
      <p:ext uri="{BB962C8B-B14F-4D97-AF65-F5344CB8AC3E}">
        <p14:creationId xmlns:p14="http://schemas.microsoft.com/office/powerpoint/2010/main" val="28831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5349</TotalTime>
  <Words>534</Words>
  <Application>Microsoft Office PowerPoint</Application>
  <PresentationFormat>On-screen Show (4:3)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Corbel</vt:lpstr>
      <vt:lpstr>Georgia</vt:lpstr>
      <vt:lpstr>Times New Roman</vt:lpstr>
      <vt:lpstr>Wingdings</vt:lpstr>
      <vt:lpstr>Spectrum</vt:lpstr>
      <vt:lpstr>Module 2:  Focus Questions</vt:lpstr>
      <vt:lpstr>In this lesson you will:</vt:lpstr>
      <vt:lpstr>What is a focus question?</vt:lpstr>
      <vt:lpstr>1. Who we are</vt:lpstr>
      <vt:lpstr>2. What our problem is</vt:lpstr>
      <vt:lpstr>3. Focus Question</vt:lpstr>
      <vt:lpstr>Things to Consider:  Sample Groups</vt:lpstr>
      <vt:lpstr>Things to Consider:  Survey Questions</vt:lpstr>
      <vt:lpstr>Things to Consider: Categories</vt:lpstr>
      <vt:lpstr>Example MC Question:  Shops</vt:lpstr>
      <vt:lpstr>Example MC Question:  Restaurants                                                           </vt:lpstr>
      <vt:lpstr>Example MC Question:  Facilities</vt:lpstr>
      <vt:lpstr>Example: Likert Scale</vt:lpstr>
      <vt:lpstr>Example: Scaled Response</vt:lpstr>
      <vt:lpstr>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Professional E-mails</dc:title>
  <dc:creator>Tara Graham</dc:creator>
  <cp:lastModifiedBy>Susan Ellen Boylan</cp:lastModifiedBy>
  <cp:revision>135</cp:revision>
  <dcterms:created xsi:type="dcterms:W3CDTF">2017-01-23T06:33:04Z</dcterms:created>
  <dcterms:modified xsi:type="dcterms:W3CDTF">2017-08-14T07:38:18Z</dcterms:modified>
</cp:coreProperties>
</file>